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37" r:id="rId2"/>
    <p:sldId id="1038" r:id="rId3"/>
    <p:sldId id="1036" r:id="rId4"/>
    <p:sldId id="1039" r:id="rId5"/>
    <p:sldId id="1040" r:id="rId6"/>
    <p:sldId id="1035" r:id="rId7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173F5F"/>
    <a:srgbClr val="F4A261"/>
    <a:srgbClr val="E9C46A"/>
    <a:srgbClr val="E76F51"/>
    <a:srgbClr val="ED7D31"/>
    <a:srgbClr val="DAB041"/>
    <a:srgbClr val="BD9237"/>
    <a:srgbClr val="2A9D8F"/>
    <a:srgbClr val="F8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24" autoAdjust="0"/>
  </p:normalViewPr>
  <p:slideViewPr>
    <p:cSldViewPr snapToGrid="0">
      <p:cViewPr varScale="1">
        <p:scale>
          <a:sx n="77" d="100"/>
          <a:sy n="77" d="100"/>
        </p:scale>
        <p:origin x="192" y="7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Editar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  <a:endParaRPr lang="es-CO" alt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09644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4909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AD333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/>
          <a:lstStyle>
            <a:lvl1pPr marL="0" indent="0">
              <a:buNone/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15/04/2026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1" r:id="rId3"/>
    <p:sldLayoutId id="2147483987" r:id="rId4"/>
    <p:sldLayoutId id="2147483988" r:id="rId5"/>
    <p:sldLayoutId id="2147483989" r:id="rId6"/>
    <p:sldLayoutId id="2147483990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5BA886-24A8-4643-BF9D-B41F51834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710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76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07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357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46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16409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SANDRA MILENA CARRILLO SIERRA</cp:lastModifiedBy>
  <cp:revision>2222</cp:revision>
  <cp:lastPrinted>2017-04-25T23:06:26Z</cp:lastPrinted>
  <dcterms:created xsi:type="dcterms:W3CDTF">2017-03-31T14:04:32Z</dcterms:created>
  <dcterms:modified xsi:type="dcterms:W3CDTF">2026-04-16T03:48:04Z</dcterms:modified>
</cp:coreProperties>
</file>